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9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6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9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2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0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039" y="1070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2014-02-20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AABIGFICTION"/>
          <a:ea typeface="+mj-ea"/>
          <a:cs typeface="AABIGFICTIO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ABIGFICTION"/>
          <a:ea typeface="+mn-ea"/>
          <a:cs typeface="AABIGFICTIO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ABIGFICTION"/>
          <a:ea typeface="+mn-ea"/>
          <a:cs typeface="AABIGFICTIO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ABIGFICTION"/>
          <a:ea typeface="+mn-ea"/>
          <a:cs typeface="AABIGFICTIO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ABIGFICTION"/>
          <a:ea typeface="+mn-ea"/>
          <a:cs typeface="AABIGFICTIO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ABIGFICTION"/>
          <a:ea typeface="+mn-ea"/>
          <a:cs typeface="AABIGFICTIO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113" y="991596"/>
            <a:ext cx="8301887" cy="3326404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Spelling, </a:t>
            </a:r>
            <a:br>
              <a:rPr lang="en-US" sz="6600" dirty="0" smtClean="0"/>
            </a:br>
            <a:r>
              <a:rPr lang="en-US" sz="6600" dirty="0" smtClean="0"/>
              <a:t>Sentences, </a:t>
            </a:r>
            <a:br>
              <a:rPr lang="en-US" sz="6600" dirty="0" smtClean="0"/>
            </a:br>
            <a:r>
              <a:rPr lang="en-US" sz="6600" dirty="0" smtClean="0"/>
              <a:t>and Grammar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104" y="4448763"/>
            <a:ext cx="5458968" cy="62179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sz="6600" b="1" dirty="0">
                <a:solidFill>
                  <a:srgbClr val="FF0000"/>
                </a:solidFill>
                <a:ea typeface="+mj-ea"/>
              </a:rPr>
              <a:t>Oh My!</a:t>
            </a:r>
          </a:p>
        </p:txBody>
      </p:sp>
    </p:spTree>
    <p:extLst>
      <p:ext uri="{BB962C8B-B14F-4D97-AF65-F5344CB8AC3E}">
        <p14:creationId xmlns:p14="http://schemas.microsoft.com/office/powerpoint/2010/main" val="152753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5"/>
            <a:ext cx="7510874" cy="2249481"/>
          </a:xfrm>
        </p:spPr>
        <p:txBody>
          <a:bodyPr>
            <a:normAutofit/>
          </a:bodyPr>
          <a:lstStyle/>
          <a:p>
            <a:r>
              <a:rPr lang="en-US" dirty="0" smtClean="0"/>
              <a:t>Have too many parts! Can be broken down into separate sentences and each part will still make sense.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1765" y="2841808"/>
            <a:ext cx="7510874" cy="1560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3154134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65852" y="27187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5926" y="3264376"/>
            <a:ext cx="7510874" cy="21731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 am going to the store I am in a hurry.</a:t>
            </a:r>
          </a:p>
          <a:p>
            <a:pPr lvl="1"/>
            <a:r>
              <a:rPr lang="en-US" dirty="0" smtClean="0"/>
              <a:t>Editing is fun I like to fix sentences I make mistakes sometimes.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2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6"/>
            <a:ext cx="7510874" cy="1647407"/>
          </a:xfrm>
        </p:spPr>
        <p:txBody>
          <a:bodyPr>
            <a:normAutofit/>
          </a:bodyPr>
          <a:lstStyle/>
          <a:p>
            <a:r>
              <a:rPr lang="en-US" dirty="0" smtClean="0"/>
              <a:t>ALWAYS at the beginning of a sentence!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Don’t be afraid of capital letters.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75926" y="3265140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Proper names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Mr. Robson, St. James Collegiate</a:t>
            </a:r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4724058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Acronyms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CD, DVD, TV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9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6"/>
            <a:ext cx="7510874" cy="1240837"/>
          </a:xfrm>
        </p:spPr>
        <p:txBody>
          <a:bodyPr/>
          <a:lstStyle/>
          <a:p>
            <a:r>
              <a:rPr lang="en-US" dirty="0" smtClean="0"/>
              <a:t>Simple spelling errors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speling</a:t>
            </a:r>
            <a:r>
              <a:rPr lang="en-US" dirty="0" smtClean="0"/>
              <a:t> </a:t>
            </a:r>
            <a:r>
              <a:rPr lang="en-US" dirty="0" err="1" smtClean="0"/>
              <a:t>eror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1765" y="2870030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Lazy </a:t>
            </a:r>
            <a:r>
              <a:rPr lang="en-US" dirty="0" smtClean="0"/>
              <a:t>spelling; this </a:t>
            </a:r>
            <a:r>
              <a:rPr lang="en-US" dirty="0" smtClean="0"/>
              <a:t>isn’t a txt </a:t>
            </a:r>
            <a:r>
              <a:rPr lang="en-US" dirty="0" err="1" smtClean="0"/>
              <a:t>msg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ur</a:t>
            </a:r>
            <a:r>
              <a:rPr lang="en-US" dirty="0" smtClean="0"/>
              <a:t> l8 4 </a:t>
            </a:r>
            <a:r>
              <a:rPr lang="en-US" dirty="0" err="1" smtClean="0"/>
              <a:t>skool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4263267"/>
            <a:ext cx="7510874" cy="166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Word errors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wont instead of </a:t>
            </a:r>
            <a:r>
              <a:rPr lang="en-US" dirty="0" smtClean="0"/>
              <a:t>won’t</a:t>
            </a:r>
          </a:p>
          <a:p>
            <a:pPr lvl="1"/>
            <a:r>
              <a:rPr lang="en-US" dirty="0" smtClean="0"/>
              <a:t>Hangout instead of hang out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8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6"/>
            <a:ext cx="7510874" cy="1240837"/>
          </a:xfr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1765" y="2342449"/>
            <a:ext cx="7510874" cy="390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Improper form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smtClean="0"/>
              <a:t>Its </a:t>
            </a:r>
            <a:r>
              <a:rPr lang="en-US" dirty="0" smtClean="0"/>
              <a:t>Wednesday today, instead of </a:t>
            </a:r>
            <a:br>
              <a:rPr lang="en-US" dirty="0" smtClean="0"/>
            </a:br>
            <a:r>
              <a:rPr lang="en-US" dirty="0" smtClean="0"/>
              <a:t>It’s </a:t>
            </a:r>
            <a:r>
              <a:rPr lang="en-US" dirty="0" smtClean="0"/>
              <a:t>Wednesday today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I go too St. James Collegiate, instead of</a:t>
            </a:r>
            <a:br>
              <a:rPr lang="en-US" dirty="0" smtClean="0"/>
            </a:br>
            <a:r>
              <a:rPr lang="en-US" dirty="0" smtClean="0"/>
              <a:t>I go to St. James Collegiate.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4263267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0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6"/>
            <a:ext cx="7510874" cy="1240837"/>
          </a:xfrm>
        </p:spPr>
        <p:txBody>
          <a:bodyPr/>
          <a:lstStyle/>
          <a:p>
            <a:r>
              <a:rPr lang="en-US" dirty="0" smtClean="0"/>
              <a:t>Can be a change in tense/status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I can has a cheeseburger.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1765" y="2841808"/>
            <a:ext cx="7510874" cy="1560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4263267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65852" y="27187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28326" y="2888785"/>
            <a:ext cx="7510874" cy="133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err="1" smtClean="0"/>
              <a:t>Eg</a:t>
            </a:r>
            <a:r>
              <a:rPr lang="en-US" dirty="0" smtClean="0"/>
              <a:t>: My dad are nice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My parents is scary.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0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6"/>
            <a:ext cx="7510874" cy="1240837"/>
          </a:xfrm>
        </p:spPr>
        <p:txBody>
          <a:bodyPr/>
          <a:lstStyle/>
          <a:p>
            <a:r>
              <a:rPr lang="en-US" dirty="0" smtClean="0"/>
              <a:t>Every sentence has at least 3 parts: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1765" y="2841808"/>
            <a:ext cx="7510874" cy="1560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4263267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65852" y="27187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81765" y="2841808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SUBJECT</a:t>
            </a:r>
          </a:p>
          <a:p>
            <a:pPr lvl="1"/>
            <a:r>
              <a:rPr lang="en-US" dirty="0" smtClean="0"/>
              <a:t>WHO is doing/being something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5926" y="4242748"/>
            <a:ext cx="7510874" cy="177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am eating lunch.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Mr. </a:t>
            </a:r>
            <a:r>
              <a:rPr lang="en-US" dirty="0" err="1" smtClean="0">
                <a:solidFill>
                  <a:srgbClr val="FF0000"/>
                </a:solidFill>
              </a:rPr>
              <a:t>Dueck</a:t>
            </a:r>
            <a:r>
              <a:rPr lang="en-US" dirty="0" smtClean="0"/>
              <a:t> is cool.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0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uiExpand="1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6"/>
            <a:ext cx="7510874" cy="1240837"/>
          </a:xfrm>
        </p:spPr>
        <p:txBody>
          <a:bodyPr/>
          <a:lstStyle/>
          <a:p>
            <a:r>
              <a:rPr lang="en-US" dirty="0" smtClean="0"/>
              <a:t>Every sentence has at least 3 parts: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1765" y="2841808"/>
            <a:ext cx="7510874" cy="1560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4263267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65852" y="27187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81765" y="2841808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VERB</a:t>
            </a:r>
          </a:p>
          <a:p>
            <a:pPr lvl="1"/>
            <a:r>
              <a:rPr lang="en-US" dirty="0" smtClean="0"/>
              <a:t>What is HAPPENING or BEING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5926" y="4242748"/>
            <a:ext cx="7510874" cy="177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ran</a:t>
            </a:r>
            <a:r>
              <a:rPr lang="en-US" dirty="0" smtClean="0"/>
              <a:t> to school.</a:t>
            </a:r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Dueck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cool.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6"/>
            <a:ext cx="7510874" cy="1240837"/>
          </a:xfrm>
        </p:spPr>
        <p:txBody>
          <a:bodyPr/>
          <a:lstStyle/>
          <a:p>
            <a:r>
              <a:rPr lang="en-US" dirty="0" smtClean="0"/>
              <a:t>Every sentence has at least 3 parts: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1765" y="2841808"/>
            <a:ext cx="7510874" cy="1560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4263267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65852" y="27187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81765" y="2841808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Something Else…</a:t>
            </a:r>
          </a:p>
          <a:p>
            <a:pPr lvl="1"/>
            <a:r>
              <a:rPr lang="en-US" dirty="0" smtClean="0"/>
              <a:t>Can be lots of things.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5926" y="4242748"/>
            <a:ext cx="7510874" cy="177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Canada is winning </a:t>
            </a:r>
            <a:r>
              <a:rPr lang="en-US" dirty="0" smtClean="0">
                <a:solidFill>
                  <a:srgbClr val="FF0000"/>
                </a:solidFill>
              </a:rPr>
              <a:t>the hockey game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Dueck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cool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3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926" y="1353556"/>
            <a:ext cx="7510874" cy="1240837"/>
          </a:xfrm>
        </p:spPr>
        <p:txBody>
          <a:bodyPr/>
          <a:lstStyle/>
          <a:p>
            <a:r>
              <a:rPr lang="en-US" dirty="0" smtClean="0"/>
              <a:t>Are missing one of those parts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1765" y="2841808"/>
            <a:ext cx="7510874" cy="1560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926" y="4263267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65852" y="27187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81765" y="2841808"/>
            <a:ext cx="7510874" cy="124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r>
              <a:rPr lang="en-US" dirty="0" smtClean="0"/>
              <a:t>Went to the store.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5926" y="4242748"/>
            <a:ext cx="7510874" cy="177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ABIGFICTION"/>
                <a:ea typeface="+mn-ea"/>
                <a:cs typeface="AABIGFICTIO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 went.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uiExpand="1" build="p"/>
      <p:bldP spid="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289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Spelling,  Sentences,  and Grammar </vt:lpstr>
      <vt:lpstr>Capital Letters</vt:lpstr>
      <vt:lpstr>Spelling</vt:lpstr>
      <vt:lpstr>Word Substitution</vt:lpstr>
      <vt:lpstr>Verb Error</vt:lpstr>
      <vt:lpstr>Sentence Structure</vt:lpstr>
      <vt:lpstr>Sentence Structure</vt:lpstr>
      <vt:lpstr>Sentence Structure</vt:lpstr>
      <vt:lpstr>Sentence Fragments</vt:lpstr>
      <vt:lpstr>Run-On Sentences</vt:lpstr>
    </vt:vector>
  </TitlesOfParts>
  <Company>St. James-Assiniboia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Spelling, Sentences, and Grammar </dc:title>
  <dc:creator>Staff and Students</dc:creator>
  <cp:lastModifiedBy>Mister Robson</cp:lastModifiedBy>
  <cp:revision>9</cp:revision>
  <dcterms:created xsi:type="dcterms:W3CDTF">2014-02-19T18:17:08Z</dcterms:created>
  <dcterms:modified xsi:type="dcterms:W3CDTF">2014-02-20T18:37:57Z</dcterms:modified>
</cp:coreProperties>
</file>